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8" r:id="rId2"/>
    <p:sldId id="302" r:id="rId3"/>
    <p:sldId id="261" r:id="rId4"/>
    <p:sldId id="263" r:id="rId5"/>
    <p:sldId id="265" r:id="rId6"/>
    <p:sldId id="267" r:id="rId7"/>
    <p:sldId id="304" r:id="rId8"/>
    <p:sldId id="307" r:id="rId9"/>
    <p:sldId id="274" r:id="rId10"/>
    <p:sldId id="275" r:id="rId11"/>
    <p:sldId id="277" r:id="rId12"/>
    <p:sldId id="280" r:id="rId13"/>
    <p:sldId id="282" r:id="rId14"/>
    <p:sldId id="284" r:id="rId15"/>
    <p:sldId id="285" r:id="rId16"/>
    <p:sldId id="286" r:id="rId17"/>
    <p:sldId id="288" r:id="rId18"/>
    <p:sldId id="289" r:id="rId19"/>
    <p:sldId id="292" r:id="rId20"/>
    <p:sldId id="296" r:id="rId21"/>
    <p:sldId id="29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E2CC5A-822A-1D44-90A5-D43A92F84B8A}">
          <p14:sldIdLst>
            <p14:sldId id="258"/>
          </p14:sldIdLst>
        </p14:section>
        <p14:section name="Slide 1 – The Fall" id="{D8DE885E-D4D4-3147-8F72-0E0ADB383186}">
          <p14:sldIdLst>
            <p14:sldId id="302"/>
          </p14:sldIdLst>
        </p14:section>
        <p14:section name="Slide 2 – School Stage" id="{75D8E12B-DAEA-EF40-99F4-D7FAC8B4AFB6}">
          <p14:sldIdLst>
            <p14:sldId id="261"/>
          </p14:sldIdLst>
        </p14:section>
        <p14:section name="Slide 3 – Teenagers" id="{9F514ADF-5090-E147-8A3C-01ED56141437}">
          <p14:sldIdLst>
            <p14:sldId id="263"/>
          </p14:sldIdLst>
        </p14:section>
        <p14:section name="Slide 4 - College/First Job" id="{39FCFF06-C673-8B4C-8D83-4A2FD781078E}">
          <p14:sldIdLst>
            <p14:sldId id="265"/>
          </p14:sldIdLst>
        </p14:section>
        <p14:section name="Slide 5 – Career (Tech World)" id="{0490D5D3-1F48-C541-BC68-446847E70882}">
          <p14:sldIdLst>
            <p14:sldId id="267"/>
          </p14:sldIdLst>
        </p14:section>
        <p14:section name="Slide 6 - At Airbus" id="{E394D5C6-9292-D541-BA6F-09A4940481C2}">
          <p14:sldIdLst>
            <p14:sldId id="304"/>
          </p14:sldIdLst>
        </p14:section>
        <p14:section name="Slide 7 – Fear Amplified" id="{AF79DE8B-EA9F-724A-818F-0C39F4B48425}">
          <p14:sldIdLst>
            <p14:sldId id="307"/>
          </p14:sldIdLst>
        </p14:section>
        <p14:section name="Slide 8 – Humor Break" id="{40AEC2A0-97B4-B149-9E3A-3F70AEF37B93}">
          <p14:sldIdLst>
            <p14:sldId id="274"/>
          </p14:sldIdLst>
        </p14:section>
        <p14:section name="Slide 9 – Famous Failures" id="{85F299C5-F579-8344-AC0F-571DF50CCEFE}">
          <p14:sldIdLst>
            <p14:sldId id="275"/>
          </p14:sldIdLst>
        </p14:section>
        <p14:section name="Slide 10 – Psychological Angle" id="{DBF8F474-7FE7-654D-99E0-514D2D4799B0}">
          <p14:sldIdLst>
            <p14:sldId id="277"/>
          </p14:sldIdLst>
        </p14:section>
        <p14:section name="Slide 11 – Workplace Fear" id="{00FB57FF-2594-AB4A-8C38-6CA53F2866C3}">
          <p14:sldIdLst>
            <p14:sldId id="280"/>
          </p14:sldIdLst>
        </p14:section>
        <p14:section name="Slide 12 – Solution: Safe Space" id="{636AC980-51D1-834A-A84A-E2AA98422B52}">
          <p14:sldIdLst>
            <p14:sldId id="282"/>
          </p14:sldIdLst>
        </p14:section>
        <p14:section name="Slide 13 – Humor Example (IT)" id="{B858AC2C-324D-5A43-B7C4-9D80609C898C}">
          <p14:sldIdLst>
            <p14:sldId id="284"/>
          </p14:sldIdLst>
        </p14:section>
        <p14:section name="Slide 14 – Growth Mindset" id="{B8A3D134-FC36-D145-B07E-DFF1E5E6EA7A}">
          <p14:sldIdLst>
            <p14:sldId id="285"/>
          </p14:sldIdLst>
        </p14:section>
        <p14:section name="Slide 15 – Personal Story" id="{72AB2313-6CA4-BC44-AE1D-F52776DCFED6}">
          <p14:sldIdLst>
            <p14:sldId id="286"/>
          </p14:sldIdLst>
        </p14:section>
        <p14:section name="Slide 16 – Humor Relief" id="{83B92BC0-2B96-5846-B006-6FB71EDB3BA8}">
          <p14:sldIdLst>
            <p14:sldId id="288"/>
          </p14:sldIdLst>
        </p14:section>
        <p14:section name="Slide 17 – Team Approach" id="{0A05DF54-E8FA-A648-A7B5-8029F234B3D1}">
          <p14:sldIdLst>
            <p14:sldId id="289"/>
          </p14:sldIdLst>
        </p14:section>
        <p14:section name="Slide 18 – Tools &amp; Practices" id="{6B832CE8-B917-8146-A3E3-5490CA5A8384}">
          <p14:sldIdLst>
            <p14:sldId id="292"/>
          </p14:sldIdLst>
        </p14:section>
        <p14:section name="Slide 19 – Call to Audience" id="{0F19EC5D-C242-7B4C-9F9A-8AE9B290D9DA}">
          <p14:sldIdLst>
            <p14:sldId id="296"/>
          </p14:sldIdLst>
        </p14:section>
        <p14:section name="Slide 20 – Closing" id="{877481C8-994E-8E47-A413-951FBDFD2F5E}">
          <p14:sldIdLst>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1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94694"/>
  </p:normalViewPr>
  <p:slideViewPr>
    <p:cSldViewPr snapToGrid="0">
      <p:cViewPr varScale="1">
        <p:scale>
          <a:sx n="117" d="100"/>
          <a:sy n="11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0DA83-EECA-4645-8C5F-01428ED063CC}" type="datetimeFigureOut">
              <a:rPr lang="en-US" smtClean="0"/>
              <a:t>9/2/25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42026-68AF-EE47-BF73-AC16E5FEEC10}" type="slidenum">
              <a:rPr lang="en-US" smtClean="0"/>
              <a:t>‹#›</a:t>
            </a:fld>
            <a:endParaRPr lang="en-US"/>
          </a:p>
        </p:txBody>
      </p:sp>
    </p:spTree>
    <p:extLst>
      <p:ext uri="{BB962C8B-B14F-4D97-AF65-F5344CB8AC3E}">
        <p14:creationId xmlns:p14="http://schemas.microsoft.com/office/powerpoint/2010/main" val="1388091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42026-68AF-EE47-BF73-AC16E5FEEC10}" type="slidenum">
              <a:rPr lang="en-US" smtClean="0"/>
              <a:t>3</a:t>
            </a:fld>
            <a:endParaRPr lang="en-US"/>
          </a:p>
        </p:txBody>
      </p:sp>
    </p:spTree>
    <p:extLst>
      <p:ext uri="{BB962C8B-B14F-4D97-AF65-F5344CB8AC3E}">
        <p14:creationId xmlns:p14="http://schemas.microsoft.com/office/powerpoint/2010/main" val="344699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2724882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69617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561037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2832965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BDBDD4-7D87-6C48-8C5A-579A8B7E35A7}" type="datetimeFigureOut">
              <a:rPr lang="en-US" smtClean="0"/>
              <a:t>9/2/25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943036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5BDBDD4-7D87-6C48-8C5A-579A8B7E35A7}" type="datetimeFigureOut">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418188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BDBDD4-7D87-6C48-8C5A-579A8B7E35A7}" type="datetimeFigureOut">
              <a:rPr lang="en-US" smtClean="0"/>
              <a:t>9/2/25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4166419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5BDBDD4-7D87-6C48-8C5A-579A8B7E35A7}" type="datetimeFigureOut">
              <a:rPr lang="en-US" smtClean="0"/>
              <a:t>9/2/25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40192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DBDD4-7D87-6C48-8C5A-579A8B7E35A7}" type="datetimeFigureOut">
              <a:rPr lang="en-US" smtClean="0"/>
              <a:t>9/2/25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1356349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BDBDD4-7D87-6C48-8C5A-579A8B7E35A7}" type="datetimeFigureOut">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3290700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5BDBDD4-7D87-6C48-8C5A-579A8B7E35A7}" type="datetimeFigureOut">
              <a:rPr lang="en-US" smtClean="0"/>
              <a:t>9/2/25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2F836-5C83-AE46-BC40-7929140D6AED}" type="slidenum">
              <a:rPr lang="en-US" smtClean="0"/>
              <a:t>‹#›</a:t>
            </a:fld>
            <a:endParaRPr lang="en-US"/>
          </a:p>
        </p:txBody>
      </p:sp>
    </p:spTree>
    <p:extLst>
      <p:ext uri="{BB962C8B-B14F-4D97-AF65-F5344CB8AC3E}">
        <p14:creationId xmlns:p14="http://schemas.microsoft.com/office/powerpoint/2010/main" val="211818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55BDBDD4-7D87-6C48-8C5A-579A8B7E35A7}" type="datetimeFigureOut">
              <a:rPr lang="en-US" smtClean="0"/>
              <a:t>9/2/25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8BA2F836-5C83-AE46-BC40-7929140D6AED}" type="slidenum">
              <a:rPr lang="en-US" smtClean="0"/>
              <a:t>‹#›</a:t>
            </a:fld>
            <a:endParaRPr lang="en-US"/>
          </a:p>
        </p:txBody>
      </p:sp>
    </p:spTree>
    <p:extLst>
      <p:ext uri="{BB962C8B-B14F-4D97-AF65-F5344CB8AC3E}">
        <p14:creationId xmlns:p14="http://schemas.microsoft.com/office/powerpoint/2010/main" val="3117942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EE208-33F0-07A0-FAA7-9ED74C05892F}"/>
              </a:ext>
            </a:extLst>
          </p:cNvPr>
          <p:cNvPicPr>
            <a:picLocks noChangeAspect="1"/>
          </p:cNvPicPr>
          <p:nvPr/>
        </p:nvPicPr>
        <p:blipFill>
          <a:blip r:embed="rId2"/>
          <a:srcRect r="496"/>
          <a:stretch>
            <a:fillRect/>
          </a:stretch>
        </p:blipFill>
        <p:spPr>
          <a:xfrm>
            <a:off x="3484019" y="859062"/>
            <a:ext cx="5198068" cy="1006925"/>
          </a:xfrm>
          <a:prstGeom prst="rect">
            <a:avLst/>
          </a:prstGeom>
        </p:spPr>
      </p:pic>
      <p:pic>
        <p:nvPicPr>
          <p:cNvPr id="3" name="Picture 2">
            <a:extLst>
              <a:ext uri="{FF2B5EF4-FFF2-40B4-BE49-F238E27FC236}">
                <a16:creationId xmlns:a16="http://schemas.microsoft.com/office/drawing/2014/main" id="{D2B59DCD-D4E4-3422-0A45-CC6794CF5674}"/>
              </a:ext>
            </a:extLst>
          </p:cNvPr>
          <p:cNvPicPr>
            <a:picLocks noChangeAspect="1"/>
          </p:cNvPicPr>
          <p:nvPr/>
        </p:nvPicPr>
        <p:blipFill>
          <a:blip r:embed="rId3"/>
          <a:stretch>
            <a:fillRect/>
          </a:stretch>
        </p:blipFill>
        <p:spPr>
          <a:xfrm>
            <a:off x="1436753" y="859062"/>
            <a:ext cx="1318973" cy="1278264"/>
          </a:xfrm>
          <a:prstGeom prst="rect">
            <a:avLst/>
          </a:prstGeom>
        </p:spPr>
      </p:pic>
      <p:sp>
        <p:nvSpPr>
          <p:cNvPr id="4" name="Rectangle 3">
            <a:extLst>
              <a:ext uri="{FF2B5EF4-FFF2-40B4-BE49-F238E27FC236}">
                <a16:creationId xmlns:a16="http://schemas.microsoft.com/office/drawing/2014/main" id="{462819A3-96C3-E089-EC82-C468E8BC84D7}"/>
              </a:ext>
            </a:extLst>
          </p:cNvPr>
          <p:cNvSpPr/>
          <p:nvPr/>
        </p:nvSpPr>
        <p:spPr>
          <a:xfrm>
            <a:off x="0" y="2694624"/>
            <a:ext cx="12192000" cy="1509731"/>
          </a:xfrm>
          <a:prstGeom prst="rect">
            <a:avLst/>
          </a:prstGeom>
          <a:solidFill>
            <a:srgbClr val="DF1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F7A1EB-D01C-540A-0D2C-C16C6F380A87}"/>
              </a:ext>
            </a:extLst>
          </p:cNvPr>
          <p:cNvSpPr txBox="1"/>
          <p:nvPr/>
        </p:nvSpPr>
        <p:spPr>
          <a:xfrm>
            <a:off x="1436753" y="2774438"/>
            <a:ext cx="2951385" cy="584775"/>
          </a:xfrm>
          <a:prstGeom prst="rect">
            <a:avLst/>
          </a:prstGeom>
          <a:noFill/>
        </p:spPr>
        <p:txBody>
          <a:bodyPr wrap="none" rtlCol="0">
            <a:spAutoFit/>
          </a:bodyPr>
          <a:lstStyle/>
          <a:p>
            <a:r>
              <a:rPr lang="en-US" sz="3200" b="1" dirty="0">
                <a:latin typeface="Aptos ExtraBold" panose="020B0004020202020204" pitchFamily="34" charset="0"/>
                <a:cs typeface="Futura" panose="020B0602020204020303" pitchFamily="34" charset="-79"/>
              </a:rPr>
              <a:t>Fear Of Failure</a:t>
            </a:r>
          </a:p>
        </p:txBody>
      </p:sp>
      <p:sp>
        <p:nvSpPr>
          <p:cNvPr id="6" name="TextBox 5">
            <a:extLst>
              <a:ext uri="{FF2B5EF4-FFF2-40B4-BE49-F238E27FC236}">
                <a16:creationId xmlns:a16="http://schemas.microsoft.com/office/drawing/2014/main" id="{B6C623DE-7F02-1284-C540-A81D75317DA5}"/>
              </a:ext>
            </a:extLst>
          </p:cNvPr>
          <p:cNvSpPr txBox="1"/>
          <p:nvPr/>
        </p:nvSpPr>
        <p:spPr>
          <a:xfrm>
            <a:off x="1436753" y="3359213"/>
            <a:ext cx="2613023" cy="707886"/>
          </a:xfrm>
          <a:prstGeom prst="rect">
            <a:avLst/>
          </a:prstGeom>
          <a:noFill/>
        </p:spPr>
        <p:txBody>
          <a:bodyPr wrap="none" rtlCol="0">
            <a:spAutoFit/>
          </a:bodyPr>
          <a:lstStyle/>
          <a:p>
            <a:r>
              <a:rPr lang="en-US" sz="2000" b="1" dirty="0">
                <a:latin typeface="Aptos" panose="020B0004020202020204" pitchFamily="34" charset="0"/>
                <a:cs typeface="Futura" panose="020B0602020204020303" pitchFamily="34" charset="-79"/>
              </a:rPr>
              <a:t>{presenter-1-name}  </a:t>
            </a:r>
          </a:p>
          <a:p>
            <a:r>
              <a:rPr lang="en-US" sz="2000" b="1" dirty="0">
                <a:latin typeface="Aptos" panose="020B0004020202020204" pitchFamily="34" charset="0"/>
                <a:cs typeface="Futura" panose="020B0602020204020303" pitchFamily="34" charset="-79"/>
              </a:rPr>
              <a:t>{presenter-2-name}</a:t>
            </a:r>
          </a:p>
        </p:txBody>
      </p:sp>
    </p:spTree>
    <p:extLst>
      <p:ext uri="{BB962C8B-B14F-4D97-AF65-F5344CB8AC3E}">
        <p14:creationId xmlns:p14="http://schemas.microsoft.com/office/powerpoint/2010/main" val="124216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E926CB24-84D7-926F-6555-77202B563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65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rain&#10;&#10;AI-generated content may be incorrect.">
            <a:extLst>
              <a:ext uri="{FF2B5EF4-FFF2-40B4-BE49-F238E27FC236}">
                <a16:creationId xmlns:a16="http://schemas.microsoft.com/office/drawing/2014/main" id="{9D6E6A46-7CC2-DDD6-C33D-2DE9CAEFD18B}"/>
              </a:ext>
            </a:extLst>
          </p:cNvPr>
          <p:cNvPicPr>
            <a:picLocks noChangeAspect="1"/>
          </p:cNvPicPr>
          <p:nvPr/>
        </p:nvPicPr>
        <p:blipFill>
          <a:blip r:embed="rId2"/>
          <a:stretch>
            <a:fillRect/>
          </a:stretch>
        </p:blipFill>
        <p:spPr>
          <a:xfrm>
            <a:off x="2209800" y="514350"/>
            <a:ext cx="7772400" cy="5829300"/>
          </a:xfrm>
          <a:prstGeom prst="rect">
            <a:avLst/>
          </a:prstGeom>
        </p:spPr>
      </p:pic>
    </p:spTree>
    <p:extLst>
      <p:ext uri="{BB962C8B-B14F-4D97-AF65-F5344CB8AC3E}">
        <p14:creationId xmlns:p14="http://schemas.microsoft.com/office/powerpoint/2010/main" val="91914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4380E60D-DCDC-DD34-AFA5-C9AF16775F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499" b="17029"/>
          <a:stretch>
            <a:fillRect/>
          </a:stretch>
        </p:blipFill>
        <p:spPr bwMode="auto">
          <a:xfrm>
            <a:off x="0" y="-27122"/>
            <a:ext cx="12192000" cy="6885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7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8E59F-C6C5-9622-9EAC-95F524DA064C}"/>
              </a:ext>
            </a:extLst>
          </p:cNvPr>
          <p:cNvPicPr>
            <a:picLocks noChangeAspect="1"/>
          </p:cNvPicPr>
          <p:nvPr/>
        </p:nvPicPr>
        <p:blipFill>
          <a:blip r:embed="rId2"/>
          <a:stretch>
            <a:fillRect/>
          </a:stretch>
        </p:blipFill>
        <p:spPr>
          <a:xfrm>
            <a:off x="-1" y="0"/>
            <a:ext cx="12220755" cy="6858000"/>
          </a:xfrm>
          <a:prstGeom prst="rect">
            <a:avLst/>
          </a:prstGeom>
        </p:spPr>
      </p:pic>
    </p:spTree>
    <p:extLst>
      <p:ext uri="{BB962C8B-B14F-4D97-AF65-F5344CB8AC3E}">
        <p14:creationId xmlns:p14="http://schemas.microsoft.com/office/powerpoint/2010/main" val="175109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1990s First World Problems Meme - Imgflip">
            <a:extLst>
              <a:ext uri="{FF2B5EF4-FFF2-40B4-BE49-F238E27FC236}">
                <a16:creationId xmlns:a16="http://schemas.microsoft.com/office/drawing/2014/main" id="{7B228C34-E4C8-4ECC-173D-ECB88B530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249" y="337411"/>
            <a:ext cx="6861501" cy="618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110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B30DF-9329-23FA-272F-6A271BF839F5}"/>
              </a:ext>
            </a:extLst>
          </p:cNvPr>
          <p:cNvPicPr>
            <a:picLocks noChangeAspect="1"/>
          </p:cNvPicPr>
          <p:nvPr/>
        </p:nvPicPr>
        <p:blipFill>
          <a:blip r:embed="rId2"/>
          <a:stretch>
            <a:fillRect/>
          </a:stretch>
        </p:blipFill>
        <p:spPr>
          <a:xfrm>
            <a:off x="-1" y="448"/>
            <a:ext cx="12192799" cy="6857551"/>
          </a:xfrm>
          <a:prstGeom prst="rect">
            <a:avLst/>
          </a:prstGeom>
        </p:spPr>
      </p:pic>
    </p:spTree>
    <p:extLst>
      <p:ext uri="{BB962C8B-B14F-4D97-AF65-F5344CB8AC3E}">
        <p14:creationId xmlns:p14="http://schemas.microsoft.com/office/powerpoint/2010/main" val="1316761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Time erodes even warnings of danger, as evidenced by this weathered hazard sign featuring the universal skull and crossbones symbol. Captured in stark black and white, the triangular warning displays significant deterioration with peeling paint and damaged edges. The high contrast photography emphasizes the textural decay while highlighting the grim symbol that still commands attention despite its neglected state. This haunting juxtaposition of fading form yet persistent message speaks to the enduring nature of danger itself.">
            <a:extLst>
              <a:ext uri="{FF2B5EF4-FFF2-40B4-BE49-F238E27FC236}">
                <a16:creationId xmlns:a16="http://schemas.microsoft.com/office/drawing/2014/main" id="{41EE50D2-2C04-A9ED-C7C5-10D414AB9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1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aptured in this breathtaking image is the essence of pure freedom and thrill-seeking spirit. The skydiver, clad in safety gear and a vibrant yellow jumpsuit, soars through the blue sky just moments after leaping from an aircraft. Her facial expression is one of ecstatic joy, combined with the rush of adrenaline that skydivers chase. The deployment of the parachute can be seen in the background, signifying the transition from free fall to a controlled descent. This photo encapsulates the heart-stopping excitement that adventure enthusiasts yearn for and the endless skies that serve as their playground.">
            <a:extLst>
              <a:ext uri="{FF2B5EF4-FFF2-40B4-BE49-F238E27FC236}">
                <a16:creationId xmlns:a16="http://schemas.microsoft.com/office/drawing/2014/main" id="{C604110F-7814-E58F-648D-13BD12338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00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This photo captures an exciting moment of teamwork and determination as a group of rowers work in unison. Their faces reflect the intensity and focus required in the sport, demonstrating the essential mix of physical strength, mental tenacity, and teamwork needed to succeed in competitive rowing. The splashing water adds a dynamic energy to the scene, highlighting the effort put forth by each participant as they strive towards their common goal.">
            <a:extLst>
              <a:ext uri="{FF2B5EF4-FFF2-40B4-BE49-F238E27FC236}">
                <a16:creationId xmlns:a16="http://schemas.microsoft.com/office/drawing/2014/main" id="{C712D227-F324-ABFE-7790-5CACAA9BFE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689" b="18061"/>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46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Two programmers work intently at a comprehensive development setup featuring multiple monitors displaying colorful code. One types on a laptop while the other provides guidance, creating a perfect learning environment. The workspace includes multiple screens showing different sections of code with syntax highlighting in blues and greens. A coffee cup sits nearby, hinting at the long hours dedicated to problem-solving. The warm glow from the screens contrasts with natural light from a nearby window, creating a focused atmosphere ideal for collaborative coding and knowledge sharing.">
            <a:extLst>
              <a:ext uri="{FF2B5EF4-FFF2-40B4-BE49-F238E27FC236}">
                <a16:creationId xmlns:a16="http://schemas.microsoft.com/office/drawing/2014/main" id="{FEE262E9-88B0-66DA-32E3-E713F599D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023" y="0"/>
            <a:ext cx="38735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In the glow of an illuminated, interactive display, a team of engaged young professionals collaborates intently. The intricate web of data sprawled across the screen captivates their attention, as each team member contributes their expertise. Their expressions, a mix of concentration and curiosity, reflect the intensity of the task at hand, highlighting the importance of teamwork in navigating the complexities of modern technology.">
            <a:extLst>
              <a:ext uri="{FF2B5EF4-FFF2-40B4-BE49-F238E27FC236}">
                <a16:creationId xmlns:a16="http://schemas.microsoft.com/office/drawing/2014/main" id="{A9C39346-8379-A8E3-064D-EE31E880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0" y="0"/>
            <a:ext cx="3843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In the heart of a vibrant workspace, a person's hands are seen meticulously organizing a kaleidoscope of colorful sticky notes against a glass wall. Each note, illuminated by the warm glow of ambient lighting, appears to be a burst of ideas and tasks, capturing the dynamic process of brainstorming. The scene encapsulates the essence of modern collaborative environments where visual planning and open communication are key to innovation and productivity.">
            <a:extLst>
              <a:ext uri="{FF2B5EF4-FFF2-40B4-BE49-F238E27FC236}">
                <a16:creationId xmlns:a16="http://schemas.microsoft.com/office/drawing/2014/main" id="{B6A58B45-C811-6175-6E81-528A0CC5B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77" y="0"/>
            <a:ext cx="3843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10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A04894-90D3-3BA8-5F51-253F23AF96B3}"/>
              </a:ext>
            </a:extLst>
          </p:cNvPr>
          <p:cNvPicPr>
            <a:picLocks noChangeAspect="1"/>
          </p:cNvPicPr>
          <p:nvPr/>
        </p:nvPicPr>
        <p:blipFill>
          <a:blip r:embed="rId2"/>
          <a:stretch>
            <a:fillRect/>
          </a:stretch>
        </p:blipFill>
        <p:spPr>
          <a:xfrm>
            <a:off x="-13296" y="0"/>
            <a:ext cx="12218592" cy="6858000"/>
          </a:xfrm>
          <a:prstGeom prst="rect">
            <a:avLst/>
          </a:prstGeom>
        </p:spPr>
      </p:pic>
    </p:spTree>
    <p:extLst>
      <p:ext uri="{BB962C8B-B14F-4D97-AF65-F5344CB8AC3E}">
        <p14:creationId xmlns:p14="http://schemas.microsoft.com/office/powerpoint/2010/main" val="3560032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1BAB83CB-B87A-8594-C9BD-3B79FECE0DB3}"/>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544378"/>
            <a:ext cx="12192000" cy="7946756"/>
          </a:xfrm>
          <a:prstGeom prst="rect">
            <a:avLst/>
          </a:prstGeom>
          <a:noFill/>
          <a:effectLst>
            <a:outerShdw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0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418E9-1F29-2ADC-7E43-B2AA4F7E0395}"/>
              </a:ext>
            </a:extLst>
          </p:cNvPr>
          <p:cNvPicPr>
            <a:picLocks noChangeAspect="1"/>
          </p:cNvPicPr>
          <p:nvPr/>
        </p:nvPicPr>
        <p:blipFill>
          <a:blip r:embed="rId2"/>
          <a:stretch>
            <a:fillRect/>
          </a:stretch>
        </p:blipFill>
        <p:spPr>
          <a:xfrm>
            <a:off x="0" y="0"/>
            <a:ext cx="12205593" cy="6850371"/>
          </a:xfrm>
          <a:prstGeom prst="rect">
            <a:avLst/>
          </a:prstGeom>
        </p:spPr>
      </p:pic>
    </p:spTree>
    <p:extLst>
      <p:ext uri="{BB962C8B-B14F-4D97-AF65-F5344CB8AC3E}">
        <p14:creationId xmlns:p14="http://schemas.microsoft.com/office/powerpoint/2010/main" val="27134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7B203E-1A68-2108-1946-52AA52484B9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28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5213D4B-9291-3068-5EC2-A0E64FC4452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33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7D64D79-ACFC-44F2-55C4-B6AEFD271BD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04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C09E53-44C9-BAFA-37E6-84B0C54408CF}"/>
              </a:ext>
            </a:extLst>
          </p:cNvPr>
          <p:cNvPicPr>
            <a:picLocks noChangeAspect="1"/>
          </p:cNvPicPr>
          <p:nvPr/>
        </p:nvPicPr>
        <p:blipFill>
          <a:blip r:embed="rId2"/>
          <a:stretch>
            <a:fillRect/>
          </a:stretch>
        </p:blipFill>
        <p:spPr>
          <a:xfrm>
            <a:off x="-1" y="2020"/>
            <a:ext cx="12195595" cy="6855979"/>
          </a:xfrm>
          <a:prstGeom prst="rect">
            <a:avLst/>
          </a:prstGeom>
        </p:spPr>
      </p:pic>
    </p:spTree>
    <p:extLst>
      <p:ext uri="{BB962C8B-B14F-4D97-AF65-F5344CB8AC3E}">
        <p14:creationId xmlns:p14="http://schemas.microsoft.com/office/powerpoint/2010/main" val="2957489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Kopf">
            <a:extLst>
              <a:ext uri="{FF2B5EF4-FFF2-40B4-BE49-F238E27FC236}">
                <a16:creationId xmlns:a16="http://schemas.microsoft.com/office/drawing/2014/main" id="{57DC6A38-01B4-B8F5-3756-34606651D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7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looking at a monster&#10;&#10;AI-generated content may be incorrect.">
            <a:extLst>
              <a:ext uri="{FF2B5EF4-FFF2-40B4-BE49-F238E27FC236}">
                <a16:creationId xmlns:a16="http://schemas.microsoft.com/office/drawing/2014/main" id="{F0FB3FFD-6006-24B2-F6C5-51268DFEA814}"/>
              </a:ext>
            </a:extLst>
          </p:cNvPr>
          <p:cNvPicPr>
            <a:picLocks noChangeAspect="1"/>
          </p:cNvPicPr>
          <p:nvPr/>
        </p:nvPicPr>
        <p:blipFill>
          <a:blip r:embed="rId2"/>
          <a:stretch>
            <a:fillRect/>
          </a:stretch>
        </p:blipFill>
        <p:spPr>
          <a:xfrm>
            <a:off x="0" y="15240"/>
            <a:ext cx="12219214" cy="6842760"/>
          </a:xfrm>
          <a:prstGeom prst="rect">
            <a:avLst/>
          </a:prstGeom>
        </p:spPr>
      </p:pic>
    </p:spTree>
    <p:extLst>
      <p:ext uri="{BB962C8B-B14F-4D97-AF65-F5344CB8AC3E}">
        <p14:creationId xmlns:p14="http://schemas.microsoft.com/office/powerpoint/2010/main" val="1607896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a:extLst>
              <a:ext uri="{FF2B5EF4-FFF2-40B4-BE49-F238E27FC236}">
                <a16:creationId xmlns:a16="http://schemas.microsoft.com/office/drawing/2014/main" id="{493F5AA9-7D8A-0DD8-D729-7B04153AB62E}"/>
              </a:ext>
            </a:extLst>
          </p:cNvPr>
          <p:cNvPicPr>
            <a:picLocks noChangeArrowheads="1"/>
          </p:cNvPicPr>
          <p:nvPr/>
        </p:nvPicPr>
        <p:blipFill rotWithShape="1">
          <a:blip r:embed="rId2">
            <a:extLst>
              <a:ext uri="{28A0092B-C50C-407E-A947-70E740481C1C}">
                <a14:useLocalDpi xmlns:a14="http://schemas.microsoft.com/office/drawing/2010/main" val="0"/>
              </a:ext>
            </a:extLst>
          </a:blip>
          <a:srcRect t="9718" b="5989"/>
          <a:stretch>
            <a:fillRect/>
          </a:stretch>
        </p:blipFill>
        <p:spPr bwMode="auto">
          <a:xfrm>
            <a:off x="1229532" y="0"/>
            <a:ext cx="973293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0078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1169</TotalTime>
  <Words>10</Words>
  <Application>Microsoft Macintosh PowerPoint</Application>
  <PresentationFormat>Widescreen</PresentationFormat>
  <Paragraphs>4</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Aptos ExtraBold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Debasis Biswal</dc:creator>
  <cp:lastModifiedBy>Debasis Biswal</cp:lastModifiedBy>
  <cp:revision>32</cp:revision>
  <dcterms:created xsi:type="dcterms:W3CDTF">2025-09-01T14:11:57Z</dcterms:created>
  <dcterms:modified xsi:type="dcterms:W3CDTF">2025-09-02T11:13:01Z</dcterms:modified>
</cp:coreProperties>
</file>